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18"/>
  </p:notesMasterIdLst>
  <p:sldIdLst>
    <p:sldId id="256" r:id="rId2"/>
    <p:sldId id="258" r:id="rId3"/>
    <p:sldId id="257" r:id="rId4"/>
    <p:sldId id="271" r:id="rId5"/>
    <p:sldId id="259" r:id="rId6"/>
    <p:sldId id="260" r:id="rId7"/>
    <p:sldId id="267" r:id="rId8"/>
    <p:sldId id="269" r:id="rId9"/>
    <p:sldId id="268" r:id="rId10"/>
    <p:sldId id="261" r:id="rId11"/>
    <p:sldId id="263" r:id="rId12"/>
    <p:sldId id="264" r:id="rId13"/>
    <p:sldId id="266" r:id="rId14"/>
    <p:sldId id="265" r:id="rId15"/>
    <p:sldId id="262" r:id="rId16"/>
    <p:sldId id="270" r:id="rId17"/>
  </p:sldIdLst>
  <p:sldSz cx="12192000" cy="6858000"/>
  <p:notesSz cx="6858000" cy="9144000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55" autoAdjust="0"/>
  </p:normalViewPr>
  <p:slideViewPr>
    <p:cSldViewPr snapToGrid="0">
      <p:cViewPr varScale="1">
        <p:scale>
          <a:sx n="66" d="100"/>
          <a:sy n="66" d="100"/>
        </p:scale>
        <p:origin x="7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48256-F489-4D1D-B1B9-F97B7DA41182}" type="datetimeFigureOut">
              <a:rPr lang="ca-ES" smtClean="0"/>
              <a:t>22/11/2016</a:t>
            </a:fld>
            <a:endParaRPr lang="ca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CEC880-F57B-4320-AF63-B49AFEB520E9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93191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CEC880-F57B-4320-AF63-B49AFEB520E9}" type="slidenum">
              <a:rPr lang="ca-ES" smtClean="0"/>
              <a:t>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36736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CEC880-F57B-4320-AF63-B49AFEB520E9}" type="slidenum">
              <a:rPr lang="ca-ES" smtClean="0"/>
              <a:t>15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1462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BEDA6-8E92-4BC7-9538-D0C560685C9F}" type="datetimeFigureOut">
              <a:rPr lang="ca-ES" smtClean="0"/>
              <a:t>22/11/2016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A1270-6BE6-434E-AFC3-B76FFC211B7A}" type="slidenum">
              <a:rPr lang="ca-ES" smtClean="0"/>
              <a:t>‹Nº›</a:t>
            </a:fld>
            <a:endParaRPr lang="ca-E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3199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BEDA6-8E92-4BC7-9538-D0C560685C9F}" type="datetimeFigureOut">
              <a:rPr lang="ca-ES" smtClean="0"/>
              <a:t>22/11/2016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A1270-6BE6-434E-AFC3-B76FFC211B7A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99585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BEDA6-8E92-4BC7-9538-D0C560685C9F}" type="datetimeFigureOut">
              <a:rPr lang="ca-ES" smtClean="0"/>
              <a:t>22/11/2016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A1270-6BE6-434E-AFC3-B76FFC211B7A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46517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BEDA6-8E92-4BC7-9538-D0C560685C9F}" type="datetimeFigureOut">
              <a:rPr lang="ca-ES" smtClean="0"/>
              <a:t>22/11/2016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A1270-6BE6-434E-AFC3-B76FFC211B7A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7548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BEDA6-8E92-4BC7-9538-D0C560685C9F}" type="datetimeFigureOut">
              <a:rPr lang="ca-ES" smtClean="0"/>
              <a:t>22/11/2016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A1270-6BE6-434E-AFC3-B76FFC211B7A}" type="slidenum">
              <a:rPr lang="ca-ES" smtClean="0"/>
              <a:t>‹Nº›</a:t>
            </a:fld>
            <a:endParaRPr lang="ca-E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9573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BEDA6-8E92-4BC7-9538-D0C560685C9F}" type="datetimeFigureOut">
              <a:rPr lang="ca-ES" smtClean="0"/>
              <a:t>22/11/2016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A1270-6BE6-434E-AFC3-B76FFC211B7A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87126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BEDA6-8E92-4BC7-9538-D0C560685C9F}" type="datetimeFigureOut">
              <a:rPr lang="ca-ES" smtClean="0"/>
              <a:t>22/11/2016</a:t>
            </a:fld>
            <a:endParaRPr lang="ca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A1270-6BE6-434E-AFC3-B76FFC211B7A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75477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BEDA6-8E92-4BC7-9538-D0C560685C9F}" type="datetimeFigureOut">
              <a:rPr lang="ca-ES" smtClean="0"/>
              <a:t>22/11/2016</a:t>
            </a:fld>
            <a:endParaRPr lang="ca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A1270-6BE6-434E-AFC3-B76FFC211B7A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42596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BEDA6-8E92-4BC7-9538-D0C560685C9F}" type="datetimeFigureOut">
              <a:rPr lang="ca-ES" smtClean="0"/>
              <a:t>22/11/2016</a:t>
            </a:fld>
            <a:endParaRPr lang="ca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a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A1270-6BE6-434E-AFC3-B76FFC211B7A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51018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B0BEDA6-8E92-4BC7-9538-D0C560685C9F}" type="datetimeFigureOut">
              <a:rPr lang="ca-ES" smtClean="0"/>
              <a:t>22/11/2016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89A1270-6BE6-434E-AFC3-B76FFC211B7A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34245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BEDA6-8E92-4BC7-9538-D0C560685C9F}" type="datetimeFigureOut">
              <a:rPr lang="ca-ES" smtClean="0"/>
              <a:t>22/11/2016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A1270-6BE6-434E-AFC3-B76FFC211B7A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44146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B0BEDA6-8E92-4BC7-9538-D0C560685C9F}" type="datetimeFigureOut">
              <a:rPr lang="ca-ES" smtClean="0"/>
              <a:t>22/11/2016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89A1270-6BE6-434E-AFC3-B76FFC211B7A}" type="slidenum">
              <a:rPr lang="ca-ES" smtClean="0"/>
              <a:t>‹Nº›</a:t>
            </a:fld>
            <a:endParaRPr lang="ca-E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6666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vimeo.com/149974311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jErHc3QyNI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HoGn0mdK4t0&amp;feature=youtu.be" TargetMode="Externa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320120" y="3575712"/>
            <a:ext cx="87072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ERASMUS A FINLÀNDIA</a:t>
            </a:r>
            <a:endParaRPr lang="ca-E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Resultado de imagen de finland fla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7" t="6489" r="1955" b="5680"/>
          <a:stretch/>
        </p:blipFill>
        <p:spPr bwMode="auto">
          <a:xfrm>
            <a:off x="4527811" y="1134349"/>
            <a:ext cx="3059244" cy="19379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10301288" y="5629275"/>
            <a:ext cx="21717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dirty="0" smtClean="0"/>
              <a:t>AIDA FARRÉ</a:t>
            </a:r>
          </a:p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197196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8" t="14297" r="2843" b="13984"/>
          <a:stretch/>
        </p:blipFill>
        <p:spPr>
          <a:xfrm>
            <a:off x="6152461" y="1754029"/>
            <a:ext cx="3189691" cy="283226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713" y="1765300"/>
            <a:ext cx="3062287" cy="50927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462" y="4586288"/>
            <a:ext cx="2977251" cy="227171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239299"/>
            <a:ext cx="3028950" cy="261870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951" y="1754028"/>
            <a:ext cx="3123510" cy="511524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37360"/>
            <a:ext cx="3028950" cy="2553891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257176" y="659538"/>
            <a:ext cx="2171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800" dirty="0" smtClean="0"/>
              <a:t>TALLIN</a:t>
            </a:r>
            <a:endParaRPr lang="ca-ES" sz="4800" dirty="0"/>
          </a:p>
        </p:txBody>
      </p:sp>
    </p:spTree>
    <p:extLst>
      <p:ext uri="{BB962C8B-B14F-4D97-AF65-F5344CB8AC3E}">
        <p14:creationId xmlns:p14="http://schemas.microsoft.com/office/powerpoint/2010/main" val="253768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9" b="25573"/>
          <a:stretch/>
        </p:blipFill>
        <p:spPr>
          <a:xfrm>
            <a:off x="3557588" y="2357437"/>
            <a:ext cx="3857625" cy="395763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421" y="0"/>
            <a:ext cx="5935579" cy="235743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114426" y="871538"/>
            <a:ext cx="4943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800" dirty="0" smtClean="0"/>
              <a:t>ST. PETERSBURG</a:t>
            </a:r>
            <a:endParaRPr lang="ca-ES" sz="48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" b="23125"/>
          <a:stretch/>
        </p:blipFill>
        <p:spPr>
          <a:xfrm>
            <a:off x="20551" y="2357438"/>
            <a:ext cx="3537037" cy="395763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831" y="2528888"/>
            <a:ext cx="4781551" cy="378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88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114426" y="871538"/>
            <a:ext cx="4943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800" dirty="0" smtClean="0"/>
              <a:t>LAPÒNIA</a:t>
            </a:r>
            <a:endParaRPr lang="ca-ES" sz="48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788" y="-1"/>
            <a:ext cx="3643312" cy="354330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84"/>
          <a:stretch/>
        </p:blipFill>
        <p:spPr>
          <a:xfrm>
            <a:off x="8801100" y="0"/>
            <a:ext cx="3390900" cy="408791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7899"/>
            <a:ext cx="6238875" cy="414010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75" y="3543301"/>
            <a:ext cx="5953126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9720263" y="124347"/>
            <a:ext cx="4943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800" dirty="0" smtClean="0"/>
              <a:t>FESTES</a:t>
            </a:r>
            <a:endParaRPr lang="ca-ES" sz="4800" dirty="0"/>
          </a:p>
        </p:txBody>
      </p:sp>
      <p:pic>
        <p:nvPicPr>
          <p:cNvPr id="6146" name="Picture 2" descr="https://scontent-fra3-1.xx.fbcdn.net/v/t1.0-9/12037962_1067151129962653_8537632161807703551_n.jpg?oh=f615ef8f7eb935a28372d330f987ffd1&amp;oe=589264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9" r="3045"/>
          <a:stretch/>
        </p:blipFill>
        <p:spPr bwMode="auto">
          <a:xfrm>
            <a:off x="7030304" y="3166281"/>
            <a:ext cx="5161696" cy="369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content-fra3-1.xx.fbcdn.net/v/t1.0-9/11873807_10206063721945752_7352954712402863620_n.jpg?oh=b4eb592fdeab2b6c2764f6453aa53f57&amp;oe=5888ECA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85"/>
          <a:stretch/>
        </p:blipFill>
        <p:spPr bwMode="auto">
          <a:xfrm>
            <a:off x="9077136" y="955344"/>
            <a:ext cx="3114864" cy="221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s://scontent-fra3-1.xx.fbcdn.net/v/t1.0-9/12190013_10206563302994966_3998706033192593959_n.jpg?oh=29dce9ec7c5c7d515fb03ec885cd7472&amp;oe=5887C0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3980"/>
            <a:ext cx="7030304" cy="442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716" y="4672654"/>
            <a:ext cx="3214241" cy="218534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9" t="36511" r="149" b="-448"/>
          <a:stretch/>
        </p:blipFill>
        <p:spPr>
          <a:xfrm>
            <a:off x="0" y="0"/>
            <a:ext cx="6465631" cy="275593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783" y="0"/>
            <a:ext cx="3810353" cy="316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2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835275"/>
            <a:ext cx="5363633" cy="402272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6" t="26865"/>
          <a:stretch/>
        </p:blipFill>
        <p:spPr>
          <a:xfrm>
            <a:off x="5363633" y="4154905"/>
            <a:ext cx="3738454" cy="270309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363634" cy="372102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30" r="16315" b="2221"/>
          <a:stretch/>
        </p:blipFill>
        <p:spPr>
          <a:xfrm>
            <a:off x="9102087" y="3425248"/>
            <a:ext cx="3089913" cy="343275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1" r="10356" b="30058"/>
          <a:stretch/>
        </p:blipFill>
        <p:spPr>
          <a:xfrm>
            <a:off x="5363633" y="0"/>
            <a:ext cx="6828367" cy="415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14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8889" r="18333" b="16111"/>
          <a:stretch/>
        </p:blipFill>
        <p:spPr>
          <a:xfrm>
            <a:off x="-1" y="2866029"/>
            <a:ext cx="6673517" cy="3991971"/>
          </a:xfrm>
          <a:prstGeom prst="rect">
            <a:avLst/>
          </a:prstGeom>
        </p:spPr>
      </p:pic>
      <p:pic>
        <p:nvPicPr>
          <p:cNvPr id="4098" name="Picture 2" descr="https://scontent-fra3-1.xx.fbcdn.net/v/t1.0-9/10478584_10209027974920570_3122584146488534432_n.jpg?oh=0ea34befc66979fd9d1c47dce3ae7f7c&amp;oe=58C17B0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" t="15000" r="3373" b="14029"/>
          <a:stretch/>
        </p:blipFill>
        <p:spPr bwMode="auto">
          <a:xfrm>
            <a:off x="6673517" y="2852382"/>
            <a:ext cx="5518484" cy="400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content-fra3-1.xx.fbcdn.net/v/t1.0-9/12799050_10207850664217525_5483057542252681493_n.jpg?oh=9b692798588400c07c7fc66954fcef54&amp;oe=5891E0F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94" b="10746"/>
          <a:stretch/>
        </p:blipFill>
        <p:spPr bwMode="auto">
          <a:xfrm>
            <a:off x="7879307" y="0"/>
            <a:ext cx="4312693" cy="2852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content-fra3-1.xx.fbcdn.net/v/t1.0-9/1958127_10208094496833584_5898243854791293026_n.jpg?oh=385a04b87f443315620832060c299a71&amp;oe=58C4613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4" t="15214" r="7163" b="29184"/>
          <a:stretch/>
        </p:blipFill>
        <p:spPr bwMode="auto">
          <a:xfrm>
            <a:off x="0" y="13647"/>
            <a:ext cx="7997588" cy="283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55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RECOMANACIONS</a:t>
            </a:r>
            <a:endParaRPr lang="ca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989749" y="2212624"/>
            <a:ext cx="6865937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a-E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Practicar l’idioma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a-E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Viatjar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a-E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Conèixer gent d’altres països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a-E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Passar-ho bé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a-ES" dirty="0"/>
          </a:p>
          <a:p>
            <a:pPr algn="just"/>
            <a:endParaRPr lang="ca-ES" dirty="0"/>
          </a:p>
        </p:txBody>
      </p:sp>
      <p:sp>
        <p:nvSpPr>
          <p:cNvPr id="5" name="Rectángulo 4"/>
          <p:cNvSpPr/>
          <p:nvPr/>
        </p:nvSpPr>
        <p:spPr>
          <a:xfrm>
            <a:off x="8578139" y="5730861"/>
            <a:ext cx="30888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hlinkClick r:id="rId2"/>
              </a:rPr>
              <a:t>https://</a:t>
            </a:r>
            <a:r>
              <a:rPr lang="ca-ES" dirty="0" smtClean="0">
                <a:hlinkClick r:id="rId2"/>
              </a:rPr>
              <a:t>vimeo.com/149974311</a:t>
            </a:r>
            <a:endParaRPr lang="ca-ES" dirty="0" smtClean="0"/>
          </a:p>
          <a:p>
            <a:endParaRPr lang="ca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5482013" y="5730861"/>
            <a:ext cx="3096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a-ES" dirty="0" smtClean="0"/>
              <a:t>Vídeo </a:t>
            </a:r>
            <a:r>
              <a:rPr lang="ca-ES" dirty="0" err="1" smtClean="0"/>
              <a:t>Sven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261551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de finlandia en el mapa de europ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82599"/>
            <a:ext cx="5027496" cy="586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879475" y="624947"/>
            <a:ext cx="563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a-E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Resultado de imagen de lahti en el map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946" y="3343928"/>
            <a:ext cx="1452063" cy="252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7264399" y="901946"/>
            <a:ext cx="363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LAHTI</a:t>
            </a:r>
            <a:endParaRPr lang="ca-E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Resultado de imagen de laht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484" y="3352799"/>
            <a:ext cx="3780209" cy="252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123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ca-E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ESTUDIS-UNIVERSITAT</a:t>
            </a:r>
          </a:p>
          <a:p>
            <a:pPr algn="just"/>
            <a:endParaRPr lang="ca-E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ca-E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ALLOTJAMENT, SERVEIS </a:t>
            </a:r>
            <a:r>
              <a:rPr lang="ca-E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ADDICIONALS</a:t>
            </a:r>
          </a:p>
          <a:p>
            <a:pPr algn="just"/>
            <a:endParaRPr lang="ca-E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ca-E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TURISME</a:t>
            </a:r>
          </a:p>
          <a:p>
            <a:pPr algn="just"/>
            <a:endParaRPr lang="ca-E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ca-E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GENT</a:t>
            </a:r>
          </a:p>
          <a:p>
            <a:pPr algn="just"/>
            <a:endParaRPr lang="ca-E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ca-E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RECOMANACIONS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097280" y="723900"/>
            <a:ext cx="563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GUIA </a:t>
            </a:r>
            <a:endParaRPr lang="ca-E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08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71565" y="1802191"/>
            <a:ext cx="10058400" cy="4023360"/>
          </a:xfrm>
        </p:spPr>
        <p:txBody>
          <a:bodyPr>
            <a:normAutofit/>
          </a:bodyPr>
          <a:lstStyle/>
          <a:p>
            <a:pPr algn="just"/>
            <a:r>
              <a:rPr lang="ca-E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ESTUDIS:</a:t>
            </a:r>
          </a:p>
          <a:p>
            <a:pPr algn="just"/>
            <a:r>
              <a:rPr lang="ca-E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Digital </a:t>
            </a:r>
            <a:r>
              <a:rPr lang="ca-E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Marketing</a:t>
            </a:r>
            <a:r>
              <a:rPr lang="ca-E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a-E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Communication</a:t>
            </a:r>
            <a:r>
              <a:rPr lang="ca-E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a-E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ca-E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Online </a:t>
            </a:r>
            <a:r>
              <a:rPr lang="ca-E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Shopping</a:t>
            </a:r>
            <a:endParaRPr lang="ca-E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ca-E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ca-E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ca-E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Survival</a:t>
            </a:r>
            <a:r>
              <a:rPr lang="ca-E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a-E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Finnish</a:t>
            </a:r>
            <a:r>
              <a:rPr lang="ca-E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2 setmanes de durada</a:t>
            </a:r>
            <a:endParaRPr lang="ca-E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ca-E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ca-E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ca-E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Marketing</a:t>
            </a:r>
            <a:r>
              <a:rPr lang="ca-E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a-E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ca-E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Social Media </a:t>
            </a:r>
            <a:r>
              <a:rPr lang="ca-E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Analytics</a:t>
            </a:r>
            <a:endParaRPr lang="ca-E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ca-E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ca-E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ca-E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r>
              <a:rPr lang="ca-E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ca-E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entrepreneurship</a:t>
            </a:r>
            <a:endParaRPr lang="ca-ES" dirty="0">
              <a:solidFill>
                <a:schemeClr val="tx1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097279" y="723900"/>
            <a:ext cx="70742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ÀMBIT ACADÈMIC </a:t>
            </a:r>
            <a:endParaRPr lang="ca-E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0152264"/>
              </p:ext>
            </p:extLst>
          </p:nvPr>
        </p:nvGraphicFramePr>
        <p:xfrm>
          <a:off x="6531428" y="2859314"/>
          <a:ext cx="5021944" cy="2675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0972"/>
                <a:gridCol w="2510972"/>
              </a:tblGrid>
              <a:tr h="849508">
                <a:tc>
                  <a:txBody>
                    <a:bodyPr/>
                    <a:lstStyle/>
                    <a:p>
                      <a:r>
                        <a:rPr lang="ca-ES" dirty="0" smtClean="0"/>
                        <a:t>AVALUACIÓ</a:t>
                      </a:r>
                      <a:endParaRPr lang="ca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dirty="0" smtClean="0"/>
                        <a:t>REPRESENTACIÓ</a:t>
                      </a:r>
                      <a:endParaRPr lang="ca-ES" dirty="0"/>
                    </a:p>
                  </a:txBody>
                  <a:tcPr/>
                </a:tc>
              </a:tr>
              <a:tr h="608814">
                <a:tc>
                  <a:txBody>
                    <a:bodyPr/>
                    <a:lstStyle/>
                    <a:p>
                      <a:r>
                        <a:rPr lang="ca-ES" dirty="0" smtClean="0"/>
                        <a:t>Treballs </a:t>
                      </a:r>
                      <a:endParaRPr lang="ca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dirty="0" smtClean="0"/>
                        <a:t>70%</a:t>
                      </a:r>
                      <a:endParaRPr lang="ca-ES" dirty="0"/>
                    </a:p>
                  </a:txBody>
                  <a:tcPr/>
                </a:tc>
              </a:tr>
              <a:tr h="608814">
                <a:tc>
                  <a:txBody>
                    <a:bodyPr/>
                    <a:lstStyle/>
                    <a:p>
                      <a:r>
                        <a:rPr lang="ca-ES" dirty="0" smtClean="0"/>
                        <a:t>Exposició oral</a:t>
                      </a:r>
                      <a:endParaRPr lang="ca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dirty="0" smtClean="0"/>
                        <a:t>20%</a:t>
                      </a:r>
                      <a:endParaRPr lang="ca-ES" dirty="0"/>
                    </a:p>
                  </a:txBody>
                  <a:tcPr/>
                </a:tc>
              </a:tr>
              <a:tr h="608814">
                <a:tc>
                  <a:txBody>
                    <a:bodyPr/>
                    <a:lstStyle/>
                    <a:p>
                      <a:r>
                        <a:rPr lang="ca-ES" dirty="0" smtClean="0"/>
                        <a:t>Examen final</a:t>
                      </a:r>
                      <a:endParaRPr lang="ca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dirty="0" smtClean="0"/>
                        <a:t>10%</a:t>
                      </a:r>
                      <a:endParaRPr lang="ca-E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803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391" t="9376" r="1867" b="6054"/>
          <a:stretch/>
        </p:blipFill>
        <p:spPr>
          <a:xfrm>
            <a:off x="5076824" y="3203820"/>
            <a:ext cx="7115176" cy="36541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ángulo 2"/>
          <p:cNvSpPr/>
          <p:nvPr/>
        </p:nvSpPr>
        <p:spPr>
          <a:xfrm>
            <a:off x="188448" y="6377672"/>
            <a:ext cx="62837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dirty="0">
                <a:hlinkClick r:id="rId3"/>
              </a:rPr>
              <a:t>https://</a:t>
            </a:r>
            <a:r>
              <a:rPr lang="ca-ES" dirty="0" smtClean="0">
                <a:hlinkClick r:id="rId3"/>
              </a:rPr>
              <a:t>www.youtube.com/watch?v=gjErHc3QyNI</a:t>
            </a:r>
            <a:endParaRPr lang="ca-ES" dirty="0" smtClean="0"/>
          </a:p>
          <a:p>
            <a:endParaRPr lang="ca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623" t="9180" r="1085" b="11133"/>
          <a:stretch/>
        </p:blipFill>
        <p:spPr>
          <a:xfrm>
            <a:off x="5076824" y="12631"/>
            <a:ext cx="7115176" cy="31823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/>
          <p:cNvSpPr txBox="1"/>
          <p:nvPr/>
        </p:nvSpPr>
        <p:spPr>
          <a:xfrm>
            <a:off x="714376" y="2228851"/>
            <a:ext cx="4086226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a-E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Aplicar la teoria en casos pràctics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a-E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a-E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Treballar amb empreses reals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a-ES" dirty="0"/>
          </a:p>
          <a:p>
            <a:pPr algn="just"/>
            <a:endParaRPr lang="ca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1168402" y="865407"/>
            <a:ext cx="363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EDUCACIÓ</a:t>
            </a:r>
            <a:endParaRPr lang="ca-E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88448" y="5595923"/>
            <a:ext cx="45574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dirty="0">
                <a:hlinkClick r:id="rId5"/>
              </a:rPr>
              <a:t>https://</a:t>
            </a:r>
            <a:r>
              <a:rPr lang="ca-ES" dirty="0" smtClean="0">
                <a:hlinkClick r:id="rId5"/>
              </a:rPr>
              <a:t>www.youtube.com/watch?v=HoGn0mdK4t0&amp;feature=youtu.be</a:t>
            </a:r>
            <a:endParaRPr lang="ca-ES" dirty="0" smtClean="0"/>
          </a:p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282107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/>
          <p:cNvSpPr txBox="1"/>
          <p:nvPr/>
        </p:nvSpPr>
        <p:spPr>
          <a:xfrm>
            <a:off x="0" y="6325318"/>
            <a:ext cx="12192000" cy="5049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a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1720" t="15625" r="51281" b="23633"/>
          <a:stretch/>
        </p:blipFill>
        <p:spPr>
          <a:xfrm>
            <a:off x="338930" y="3409951"/>
            <a:ext cx="3638550" cy="3448049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982663" y="842962"/>
            <a:ext cx="363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CAMPUS</a:t>
            </a:r>
            <a:endParaRPr lang="ca-E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/>
          <a:srcRect l="49378" t="15626" r="3843" b="22781"/>
          <a:stretch/>
        </p:blipFill>
        <p:spPr>
          <a:xfrm>
            <a:off x="6741995" y="327546"/>
            <a:ext cx="5450006" cy="2931529"/>
          </a:xfrm>
          <a:prstGeom prst="rect">
            <a:avLst/>
          </a:prstGeom>
        </p:spPr>
      </p:pic>
      <p:pic>
        <p:nvPicPr>
          <p:cNvPr id="1026" name="Picture 2" descr="Osaajien ja tekijöiden yhteisö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818" y="3409950"/>
            <a:ext cx="7729183" cy="342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1181894" y="1489293"/>
            <a:ext cx="686593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a-E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Servei bicicleta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a-E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Dinar (2,60€)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a-E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Gimnàs a la pròpia universitat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a-ES" dirty="0"/>
          </a:p>
          <a:p>
            <a:pPr algn="just"/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06505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de fellmannia laht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954" y="3669484"/>
            <a:ext cx="5510045" cy="318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n de fellmannia laht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16956"/>
            <a:ext cx="4646243" cy="3941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do de imagen de fellmannia lahti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7" b="23985"/>
          <a:stretch/>
        </p:blipFill>
        <p:spPr bwMode="auto">
          <a:xfrm>
            <a:off x="-1" y="0"/>
            <a:ext cx="4761266" cy="2916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sultado de imagen de fellmannia laht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95" y="0"/>
            <a:ext cx="3936905" cy="375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esultado de imagen de fellmannia laht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243" y="0"/>
            <a:ext cx="3608851" cy="371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9" t="25908" r="49054" b="21592"/>
          <a:stretch/>
        </p:blipFill>
        <p:spPr>
          <a:xfrm>
            <a:off x="3611206" y="3713302"/>
            <a:ext cx="3179930" cy="318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16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982663" y="842962"/>
            <a:ext cx="412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ALLOTJAMENT</a:t>
            </a:r>
            <a:endParaRPr lang="ca-E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s://scontent-fra3-1.xx.fbcdn.net/v/t1.0-9/11863335_690315227767714_7239956061532862508_n.jpg?oh=fe1fe69a8bc82b8209ae3f481d2fdde4&amp;oe=58BCFA5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673" y="1779350"/>
            <a:ext cx="3270013" cy="4360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content-fra3-1.xx.fbcdn.net/v/t1.0-9/11880408_690315197767717_7379227676742944179_n.jpg?oh=b1b8ab66774f1828489e2b917494effe&amp;oe=58CA3C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993" y="1779350"/>
            <a:ext cx="3488402" cy="4360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989749" y="2212624"/>
            <a:ext cx="6865937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a-E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edificis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a-E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Pisos de 2-3 persones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a-E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Sauna (1h/</a:t>
            </a:r>
            <a:r>
              <a:rPr lang="ca-E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setm</a:t>
            </a:r>
            <a:r>
              <a:rPr lang="ca-E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a-E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Laundry</a:t>
            </a:r>
            <a:r>
              <a:rPr lang="ca-E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(2 h/</a:t>
            </a:r>
            <a:r>
              <a:rPr lang="ca-E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setm</a:t>
            </a:r>
            <a:r>
              <a:rPr lang="ca-E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a-E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Pàrquing bicicletes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a-ES" dirty="0"/>
          </a:p>
          <a:p>
            <a:pPr algn="just"/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144751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982663" y="842962"/>
            <a:ext cx="412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ALLOTJAMENT</a:t>
            </a:r>
            <a:endParaRPr lang="ca-E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Resultado de imagen de mukkula laht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78"/>
          <a:stretch/>
        </p:blipFill>
        <p:spPr bwMode="auto">
          <a:xfrm>
            <a:off x="5886450" y="3038308"/>
            <a:ext cx="6305550" cy="367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8308"/>
            <a:ext cx="5886450" cy="381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16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ción">
  <a:themeElements>
    <a:clrScheme name="Retrospección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859</TotalTime>
  <Words>130</Words>
  <Application>Microsoft Office PowerPoint</Application>
  <PresentationFormat>Panorámica</PresentationFormat>
  <Paragraphs>61</Paragraphs>
  <Slides>16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Wingdings</vt:lpstr>
      <vt:lpstr>Retrospección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RECOMANACIONS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Aida Farré</dc:creator>
  <cp:lastModifiedBy>Aida Farré</cp:lastModifiedBy>
  <cp:revision>30</cp:revision>
  <dcterms:created xsi:type="dcterms:W3CDTF">2016-11-12T12:24:55Z</dcterms:created>
  <dcterms:modified xsi:type="dcterms:W3CDTF">2016-11-22T10:57:23Z</dcterms:modified>
</cp:coreProperties>
</file>